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1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0B92FA-A408-DCBC-1CDA-015603E83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B173819-D4B5-5C66-30CD-05B0217D8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6BBC08-F28E-0866-455A-C21C7351B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BDBDE0-CC67-146B-4A14-D072E2C5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91EA80-2A44-66B0-E28E-4CAEE0756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106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86D1D-1DB0-1FDD-6494-D1882A075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ECB0DD-E643-CBE0-4BFF-40E377FFB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726BE4-E180-B974-9F0A-A8DB04970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441BFF-8F68-B136-6F0E-B62AB30D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F9D728-F572-7FFB-A1F3-852CF80EE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671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7BBB9E-3C51-AD06-3AA0-9947F9CA7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D40B72-4ED4-5055-188A-CEC1B8770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EE70CD-59AF-3D22-E75D-9962AC9D8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4120FC-5E71-3FAE-8303-D0EB2627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8375F4-A1E3-D3AD-614B-742A4BC70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4420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0729F-2B11-1CAE-D59E-9D45F9C1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D739FF-1470-0785-AD7A-68D061A84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54B2507-2D39-D1F5-8AA1-01D1C5B2B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D5CECB-3949-AE4D-6413-D26033569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39A92B-DB1F-5C49-0DCB-93DFE438D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049913-B466-5025-2CF2-24263834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986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A6B6D6-6918-5CF4-443B-F6B43169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2F82C3-D2CA-095C-0E0E-0E58571B3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EEB3812-BC34-FD5D-8092-01508960A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60346E-7DA9-E3C8-345C-53EBFA388A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444D8A-9B99-A7B5-8835-50D93F3945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B6074B8-BCA3-86A2-D2A2-06D78DBE6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660CCAE-8CDA-555F-4212-83232861F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410F72-9434-975F-69F4-F512F8B9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92204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CB329D-1E31-16B2-5211-3C6DBD30E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BEFFB88-CCF7-3E09-F322-2E4A96019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BC2DFE-72A8-8D55-76D9-92A937A6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4705D50-996C-1597-9D52-E5A0A40BA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3229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0D97FE3-235A-FE70-A4EC-8DA323C4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4D273ED-C73A-88A9-4D24-334DF0A92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62244A-6E77-7223-9144-2C51A03C5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39839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AF7B68-5C57-9286-FD47-8D8D3E6B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1BEA27-F297-D041-1BD3-DCE149FD1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0BEC9C1-24BC-1530-C720-58C06D1AA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99EFE8A-EE7C-6579-8848-CCD569EC6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CA1ECF-93F9-A2A6-5C87-0DE02CC3D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78096E-E962-F905-EEFB-5547017A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73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FEF4F-F345-F6A3-2591-AE8D6657B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4DCD0A-7C0A-B713-3368-63FC62812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171A47F-AF6C-F0C7-F9BE-879E98EB1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C8F492-1B63-93AF-8232-03AA29DA7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9B2C95-11F8-FFEA-B41E-CDFB03B66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A45C242-2490-E2D4-BF91-B85021E6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4731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F059E-B1E9-B008-4A2B-2BC5659F8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FAEA1-F375-E690-C90A-E9498301E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04B291-8292-9E2B-8D76-F2FE87109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3DD9F7-880F-CF3B-067D-D017CBCB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131F3C-AFEA-A6F3-0C1B-8838378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471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9CDC61-1181-3A52-7690-3EB4F3B95A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EB4E10C-5012-5D17-691F-326A444D36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029CAF-4DDF-F3E6-03C7-935B7E4C5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205A96-A6EA-F72C-9CDC-C00E29B40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124432-8E32-AD89-E7D3-B764DA88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828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B63AA9E-3B4E-785F-206D-61B12731D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33DC72-BDA8-C6D0-20C7-C9252E727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971E7E-81F3-7DF9-3FD5-BC41D7715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52DF6-50D7-4493-9DE3-A72A7ABE132C}" type="datetimeFigureOut">
              <a:rPr lang="es-MX" smtClean="0"/>
              <a:t>22/09/2026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BF347B-A9A3-1D4C-D30E-6E7459D41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CB9983-8CC2-D1B7-2B69-FFDF0DA5A0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9FEC8-309C-4FF5-9F94-5950899F7C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662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A29EC-28C6-3E11-7C15-CAD5EB91B3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FE7022-07AB-080A-B33B-B331C1696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77EAC7C-6A78-B9BF-4E5A-A3227CCA3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316" y="-102093"/>
            <a:ext cx="12648631" cy="696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1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BA0AC0-D137-5A13-266A-3600A045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DED757-2290-6A96-7AFA-D640CFD62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6BEADA-7004-09DC-9E9F-802389C0E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034" y="0"/>
            <a:ext cx="124960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9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BF9FC-39EF-479E-5C38-3A38E1D3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737287-6825-95ED-338E-2BE04CEF3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86ECB4A-0E2F-2CC2-F7FF-D53189BEE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4493" y="0"/>
            <a:ext cx="131009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6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88A19-DAAB-6DA6-C7EB-FAA02C5C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C0412D-C489-BA0D-5975-C51041993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F981566-CE4E-22DA-3262-93FAE06EC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2552" y="0"/>
            <a:ext cx="125371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84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789BD1-9237-4D21-4E81-3D94CBBB1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8BDAB9-D0B1-DFAE-96A6-56C001B09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8F165C-4BE3-F74B-4B08-0317803DB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695" y="-6075"/>
            <a:ext cx="12286695" cy="68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33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7D541E-5440-4B1B-CD4E-0EBD9943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2495BE-5164-152B-2EA5-B2626649D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4A1CC43-9A8A-1D69-242F-4B2B0E3A2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837" y="0"/>
            <a:ext cx="125496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94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006E62-8FB4-9DBE-1CE8-DDBD568F5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77ACDB-2CAF-E040-924B-5794AFF3D5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A12E538-1F40-279B-CD46-099A79C0C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9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808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32934-F6E9-0356-941D-15A03171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A94BCC-5957-12D9-FED9-52055529D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67C7CE7-C179-64FD-8CCD-6EA5E933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7496"/>
            <a:ext cx="12192000" cy="744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51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3EEB48-8F45-0E11-2AF1-DB11924E1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0A02BF-52D4-D5DB-4A93-4CC89FEDA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1DC2B18-9DF9-2A19-DE12-B436ED687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695" y="0"/>
            <a:ext cx="123373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865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Juan Luis Lopez</dc:creator>
  <cp:lastModifiedBy>Juan Luis Lopez</cp:lastModifiedBy>
  <cp:revision>1</cp:revision>
  <dcterms:created xsi:type="dcterms:W3CDTF">2026-09-22T22:03:46Z</dcterms:created>
  <dcterms:modified xsi:type="dcterms:W3CDTF">2026-09-22T22:04:42Z</dcterms:modified>
</cp:coreProperties>
</file>